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3" r:id="rId7"/>
    <p:sldId id="261" r:id="rId8"/>
    <p:sldId id="262" r:id="rId9"/>
    <p:sldId id="264" r:id="rId10"/>
    <p:sldId id="265" r:id="rId11"/>
    <p:sldId id="266" r:id="rId12"/>
    <p:sldId id="267" r:id="rId13"/>
    <p:sldId id="309" r:id="rId14"/>
    <p:sldId id="310" r:id="rId15"/>
    <p:sldId id="311" r:id="rId16"/>
    <p:sldId id="314" r:id="rId17"/>
    <p:sldId id="315" r:id="rId18"/>
    <p:sldId id="313" r:id="rId19"/>
    <p:sldId id="316" r:id="rId20"/>
    <p:sldId id="317" r:id="rId21"/>
    <p:sldId id="318" r:id="rId22"/>
    <p:sldId id="319" r:id="rId23"/>
    <p:sldId id="320" r:id="rId24"/>
    <p:sldId id="323" r:id="rId25"/>
    <p:sldId id="322" r:id="rId26"/>
    <p:sldId id="324" r:id="rId27"/>
    <p:sldId id="321" r:id="rId28"/>
    <p:sldId id="288" r:id="rId29"/>
    <p:sldId id="268" r:id="rId30"/>
    <p:sldId id="283" r:id="rId31"/>
    <p:sldId id="285" r:id="rId32"/>
    <p:sldId id="269" r:id="rId33"/>
    <p:sldId id="271" r:id="rId34"/>
    <p:sldId id="272" r:id="rId35"/>
    <p:sldId id="274" r:id="rId36"/>
    <p:sldId id="273" r:id="rId37"/>
    <p:sldId id="275" r:id="rId38"/>
    <p:sldId id="276" r:id="rId39"/>
    <p:sldId id="278" r:id="rId40"/>
    <p:sldId id="279" r:id="rId41"/>
    <p:sldId id="280" r:id="rId42"/>
    <p:sldId id="325" r:id="rId43"/>
    <p:sldId id="296" r:id="rId44"/>
    <p:sldId id="298" r:id="rId45"/>
    <p:sldId id="308" r:id="rId46"/>
    <p:sldId id="299" r:id="rId47"/>
    <p:sldId id="297" r:id="rId48"/>
    <p:sldId id="300" r:id="rId49"/>
    <p:sldId id="301" r:id="rId50"/>
    <p:sldId id="302" r:id="rId51"/>
    <p:sldId id="303" r:id="rId52"/>
    <p:sldId id="304" r:id="rId53"/>
    <p:sldId id="305" r:id="rId54"/>
    <p:sldId id="306" r:id="rId55"/>
    <p:sldId id="307" r:id="rId56"/>
    <p:sldId id="312" r:id="rId5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D4D4D"/>
    <a:srgbClr val="0000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4688" autoAdjust="0"/>
    <p:restoredTop sz="94660"/>
  </p:normalViewPr>
  <p:slideViewPr>
    <p:cSldViewPr>
      <p:cViewPr>
        <p:scale>
          <a:sx n="90" d="100"/>
          <a:sy n="90" d="100"/>
        </p:scale>
        <p:origin x="-852" y="53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32504-CA6C-456D-A499-43C9558EA053}" type="datetimeFigureOut">
              <a:rPr lang="ru-RU" smtClean="0"/>
              <a:pPr/>
              <a:t>10.10.2017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99BE4-B385-48E9-8EF1-6477A9B910D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  <p:transition>
    <p:wedg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32504-CA6C-456D-A499-43C9558EA053}" type="datetimeFigureOut">
              <a:rPr lang="ru-RU" smtClean="0"/>
              <a:pPr/>
              <a:t>10.10.2017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99BE4-B385-48E9-8EF1-6477A9B910D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32504-CA6C-456D-A499-43C9558EA053}" type="datetimeFigureOut">
              <a:rPr lang="ru-RU" smtClean="0"/>
              <a:pPr/>
              <a:t>10.10.2017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99BE4-B385-48E9-8EF1-6477A9B910D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32504-CA6C-456D-A499-43C9558EA053}" type="datetimeFigureOut">
              <a:rPr lang="ru-RU" smtClean="0"/>
              <a:pPr/>
              <a:t>10.10.2017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99BE4-B385-48E9-8EF1-6477A9B910D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32504-CA6C-456D-A499-43C9558EA053}" type="datetimeFigureOut">
              <a:rPr lang="ru-RU" smtClean="0"/>
              <a:pPr/>
              <a:t>10.10.2017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7C899BE4-B385-48E9-8EF1-6477A9B910D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32504-CA6C-456D-A499-43C9558EA053}" type="datetimeFigureOut">
              <a:rPr lang="ru-RU" smtClean="0"/>
              <a:pPr/>
              <a:t>10.10.2017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99BE4-B385-48E9-8EF1-6477A9B910D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32504-CA6C-456D-A499-43C9558EA053}" type="datetimeFigureOut">
              <a:rPr lang="ru-RU" smtClean="0"/>
              <a:pPr/>
              <a:t>10.10.2017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99BE4-B385-48E9-8EF1-6477A9B910D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32504-CA6C-456D-A499-43C9558EA053}" type="datetimeFigureOut">
              <a:rPr lang="ru-RU" smtClean="0"/>
              <a:pPr/>
              <a:t>10.10.2017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99BE4-B385-48E9-8EF1-6477A9B910D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32504-CA6C-456D-A499-43C9558EA053}" type="datetimeFigureOut">
              <a:rPr lang="ru-RU" smtClean="0"/>
              <a:pPr/>
              <a:t>10.10.2017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99BE4-B385-48E9-8EF1-6477A9B910D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32504-CA6C-456D-A499-43C9558EA053}" type="datetimeFigureOut">
              <a:rPr lang="ru-RU" smtClean="0"/>
              <a:pPr/>
              <a:t>10.10.2017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99BE4-B385-48E9-8EF1-6477A9B910D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32504-CA6C-456D-A499-43C9558EA053}" type="datetimeFigureOut">
              <a:rPr lang="ru-RU" smtClean="0"/>
              <a:pPr/>
              <a:t>10.10.2017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99BE4-B385-48E9-8EF1-6477A9B910D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3000">
              <a:schemeClr val="accent3">
                <a:lumMod val="20000"/>
                <a:lumOff val="80000"/>
                <a:alpha val="21000"/>
              </a:schemeClr>
            </a:gs>
            <a:gs pos="100000">
              <a:schemeClr val="bg1">
                <a:shade val="45000"/>
                <a:satMod val="120000"/>
              </a:scheme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FE432504-CA6C-456D-A499-43C9558EA053}" type="datetimeFigureOut">
              <a:rPr lang="ru-RU" smtClean="0"/>
              <a:pPr/>
              <a:t>10.10.2017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7C899BE4-B385-48E9-8EF1-6477A9B910D1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>
    <p:wedge/>
  </p:transition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uid.me/elvira_toruncova1" TargetMode="External"/><Relationship Id="rId2" Type="http://schemas.openxmlformats.org/officeDocument/2006/relationships/hyperlink" Target="http://uid.me/elvira_toruncova1?from=reg_from_unet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85786" y="1285860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rgbClr val="0000FF"/>
                </a:solidFill>
              </a:rPr>
              <a:t>Создание персонального сайта педагога .</a:t>
            </a:r>
            <a:endParaRPr lang="ru-RU" b="1" i="1" dirty="0">
              <a:solidFill>
                <a:srgbClr val="0000FF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00166" y="3143248"/>
            <a:ext cx="6400800" cy="1143008"/>
          </a:xfrm>
        </p:spPr>
        <p:txBody>
          <a:bodyPr/>
          <a:lstStyle/>
          <a:p>
            <a:r>
              <a:rPr lang="ru-RU" b="1" i="1" dirty="0" smtClean="0">
                <a:solidFill>
                  <a:srgbClr val="4D4D4D"/>
                </a:solidFill>
              </a:rPr>
              <a:t>Технологии работы на платформах</a:t>
            </a:r>
            <a:r>
              <a:rPr lang="en-US" b="1" i="1" dirty="0" smtClean="0">
                <a:solidFill>
                  <a:srgbClr val="4D4D4D"/>
                </a:solidFill>
              </a:rPr>
              <a:t> </a:t>
            </a:r>
            <a:r>
              <a:rPr lang="ru-RU" b="1" i="1" dirty="0" smtClean="0">
                <a:solidFill>
                  <a:srgbClr val="4D4D4D"/>
                </a:solidFill>
              </a:rPr>
              <a:t> </a:t>
            </a:r>
            <a:r>
              <a:rPr lang="en-US" b="1" i="1" dirty="0" err="1" smtClean="0">
                <a:solidFill>
                  <a:srgbClr val="4D4D4D"/>
                </a:solidFill>
              </a:rPr>
              <a:t>uCoz</a:t>
            </a:r>
            <a:r>
              <a:rPr lang="en-US" b="1" i="1" dirty="0" smtClean="0">
                <a:solidFill>
                  <a:srgbClr val="4D4D4D"/>
                </a:solidFill>
              </a:rPr>
              <a:t> </a:t>
            </a:r>
            <a:r>
              <a:rPr lang="ru-RU" b="1" i="1" dirty="0" smtClean="0">
                <a:solidFill>
                  <a:srgbClr val="4D4D4D"/>
                </a:solidFill>
              </a:rPr>
              <a:t>  и</a:t>
            </a:r>
            <a:r>
              <a:rPr lang="en-US" b="1" i="1" dirty="0" smtClean="0">
                <a:solidFill>
                  <a:srgbClr val="4D4D4D"/>
                </a:solidFill>
              </a:rPr>
              <a:t>  a2b2</a:t>
            </a:r>
            <a:r>
              <a:rPr lang="ru-RU" b="1" i="1" dirty="0" smtClean="0">
                <a:solidFill>
                  <a:srgbClr val="4D4D4D"/>
                </a:solidFill>
              </a:rPr>
              <a:t> </a:t>
            </a:r>
            <a:endParaRPr lang="ru-RU" b="1" i="1" dirty="0">
              <a:solidFill>
                <a:srgbClr val="4D4D4D"/>
              </a:solidFill>
            </a:endParaRPr>
          </a:p>
        </p:txBody>
      </p:sp>
      <p:sp>
        <p:nvSpPr>
          <p:cNvPr id="4" name="Подзаголовок 2"/>
          <p:cNvSpPr txBox="1">
            <a:spLocks/>
          </p:cNvSpPr>
          <p:nvPr/>
        </p:nvSpPr>
        <p:spPr>
          <a:xfrm>
            <a:off x="1571604" y="4857760"/>
            <a:ext cx="6400800" cy="11430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000" b="1" i="1" u="none" strike="noStrike" kern="1200" cap="none" spc="0" normalizeH="0" baseline="0" noProof="0" dirty="0" smtClean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Старший воспитатель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000" b="1" i="1" u="none" strike="noStrike" kern="1200" cap="none" spc="0" normalizeH="0" baseline="0" noProof="0" dirty="0" smtClean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Бородачева Ольга Васильевна</a:t>
            </a:r>
            <a:endParaRPr kumimoji="0" lang="ru-RU" sz="2000" b="1" i="1" u="none" strike="noStrike" kern="1200" cap="none" spc="0" normalizeH="0" baseline="0" noProof="0" dirty="0" smtClean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ru-RU" sz="2000" b="1" i="1" dirty="0" smtClean="0">
                <a:solidFill>
                  <a:srgbClr val="4D4D4D"/>
                </a:solidFill>
              </a:rPr>
              <a:t>2017 </a:t>
            </a:r>
            <a:r>
              <a:rPr lang="ru-RU" sz="2000" b="1" i="1" dirty="0" smtClean="0">
                <a:solidFill>
                  <a:srgbClr val="4D4D4D"/>
                </a:solidFill>
              </a:rPr>
              <a:t>г.</a:t>
            </a:r>
            <a:endParaRPr kumimoji="0" lang="ru-RU" sz="2000" b="1" i="1" u="none" strike="noStrike" kern="1200" cap="none" spc="0" normalizeH="0" baseline="0" noProof="0" dirty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>
    <p:wedg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90283" y="1142984"/>
            <a:ext cx="8812463" cy="49545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edg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46957" y="428604"/>
            <a:ext cx="8050085" cy="56975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428604"/>
            <a:ext cx="8050085" cy="56975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edg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285720" y="5000636"/>
            <a:ext cx="8472518" cy="1357322"/>
          </a:xfrm>
        </p:spPr>
        <p:txBody>
          <a:bodyPr>
            <a:normAutofit fontScale="90000"/>
          </a:bodyPr>
          <a:lstStyle/>
          <a:p>
            <a:r>
              <a:rPr lang="en-US" sz="2800" dirty="0" smtClean="0">
                <a:hlinkClick r:id="rId2"/>
              </a:rPr>
              <a:t>http://uid.me/elvira_toruncova1?from=reg_from_unet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>
                <a:hlinkClick r:id="rId3"/>
              </a:rPr>
              <a:t>http://uid.me/elvira_toruncova1</a:t>
            </a:r>
            <a:r>
              <a:rPr lang="en-US" sz="2800" dirty="0" smtClean="0"/>
              <a:t> </a:t>
            </a:r>
            <a:endParaRPr lang="ru-RU" sz="2800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 bwMode="auto">
          <a:xfrm>
            <a:off x="642910" y="428604"/>
            <a:ext cx="8050085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edg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90283" y="1214422"/>
            <a:ext cx="8812463" cy="49545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edg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41983" y="1214422"/>
            <a:ext cx="8736248" cy="49117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edg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857232"/>
            <a:ext cx="8553017" cy="48087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edg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86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457200" y="1641017"/>
            <a:ext cx="8229600" cy="46268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edg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96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457200" y="1641017"/>
            <a:ext cx="8229600" cy="46268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edg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457200" y="1641017"/>
            <a:ext cx="8229600" cy="46268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edg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14282" y="1170260"/>
            <a:ext cx="8814797" cy="49559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edg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29250" y="642919"/>
            <a:ext cx="8386153" cy="4714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edg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90283" y="1142984"/>
            <a:ext cx="8812463" cy="49545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edg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42844" y="1130096"/>
            <a:ext cx="8886235" cy="49960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edg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Кнопка «Осмотр модуля»</a:t>
            </a:r>
            <a:endParaRPr lang="ru-RU" dirty="0"/>
          </a:p>
        </p:txBody>
      </p:sp>
      <p:pic>
        <p:nvPicPr>
          <p:cNvPr id="348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457200" y="1641017"/>
            <a:ext cx="8229600" cy="46268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edg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90283" y="1142984"/>
            <a:ext cx="8812463" cy="49545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edg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68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457200" y="1641017"/>
            <a:ext cx="8229600" cy="46268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edg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78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457200" y="1641017"/>
            <a:ext cx="8229600" cy="46268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edg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b="1" dirty="0" smtClean="0"/>
              <a:t>Создание сайта педагога на платформе Департамента образования Ярославской области </a:t>
            </a:r>
            <a:r>
              <a:rPr lang="en-US" sz="3200" b="1" dirty="0" smtClean="0"/>
              <a:t>a2b2</a:t>
            </a:r>
            <a:endParaRPr lang="ru-RU" sz="3200" b="1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805180" y="1600200"/>
            <a:ext cx="7533640" cy="470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edg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19683" y="642918"/>
            <a:ext cx="8773193" cy="54832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edg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19683" y="571480"/>
            <a:ext cx="8887493" cy="55546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edg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b="1" dirty="0" smtClean="0"/>
              <a:t>a2b2</a:t>
            </a:r>
            <a:endParaRPr lang="ru-RU" sz="6000" b="1" dirty="0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71472" y="1500174"/>
            <a:ext cx="8050085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edg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b="1" dirty="0" err="1" smtClean="0"/>
              <a:t>uCoz</a:t>
            </a:r>
            <a:endParaRPr lang="ru-RU" sz="5400" b="1" dirty="0"/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85721" y="1214422"/>
            <a:ext cx="8572560" cy="4819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edg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57158" y="1071546"/>
            <a:ext cx="8572560" cy="4819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edg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85720" y="785794"/>
            <a:ext cx="8640277" cy="4857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edg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457200" y="1641017"/>
            <a:ext cx="8229600" cy="46268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edg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457200" y="1641017"/>
            <a:ext cx="8229600" cy="46268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edg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57158" y="785794"/>
            <a:ext cx="8513214" cy="4786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edg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457200" y="1641017"/>
            <a:ext cx="8229600" cy="46268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edg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42844" y="1130096"/>
            <a:ext cx="8886235" cy="49960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edg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457200" y="1641017"/>
            <a:ext cx="8229600" cy="46268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edg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14920" y="1142984"/>
            <a:ext cx="8863311" cy="49831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edg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34658" y="1071546"/>
            <a:ext cx="8812463" cy="49545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edg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457200" y="1641017"/>
            <a:ext cx="8229600" cy="46268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edg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25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457200" y="1641017"/>
            <a:ext cx="8229600" cy="46268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edg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65768" y="1142984"/>
            <a:ext cx="8863311" cy="49831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edg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71420" y="500042"/>
            <a:ext cx="8841752" cy="55260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edg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b="1" dirty="0" smtClean="0"/>
              <a:t>Создание сайта с помощью системы </a:t>
            </a:r>
            <a:r>
              <a:rPr lang="en-US" sz="3200" b="1" dirty="0" err="1" smtClean="0"/>
              <a:t>uCoz</a:t>
            </a:r>
            <a:endParaRPr lang="ru-RU" sz="3200" b="1" dirty="0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457200" y="1641017"/>
            <a:ext cx="8229600" cy="46268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edg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65768" y="1142984"/>
            <a:ext cx="8863311" cy="49831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edg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92831" y="1285860"/>
            <a:ext cx="8609185" cy="48403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edg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90283" y="1071546"/>
            <a:ext cx="8812463" cy="49545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edg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90283" y="1071546"/>
            <a:ext cx="8812463" cy="49545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edg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41983" y="1214422"/>
            <a:ext cx="8736248" cy="49117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edg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14920" y="1142984"/>
            <a:ext cx="8863311" cy="49831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edg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одержимое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571480"/>
            <a:ext cx="8358246" cy="5857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933575" y="-228600"/>
            <a:ext cx="1301115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edge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41983" y="1214422"/>
            <a:ext cx="8736248" cy="49117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edge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14282" y="1170260"/>
            <a:ext cx="8814797" cy="49559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edge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  <p:transition>
    <p:wedge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ransition>
    <p:wedge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ransition>
    <p:wedge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ransition>
    <p:wedge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85720" y="857232"/>
            <a:ext cx="8640277" cy="4857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edg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46957" y="428604"/>
            <a:ext cx="8050085" cy="6000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edg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1721" y="361460"/>
            <a:ext cx="8632639" cy="5496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edg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46957" y="857232"/>
            <a:ext cx="8050085" cy="5268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edg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8845" y="642918"/>
            <a:ext cx="8894403" cy="5000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edge/>
  </p:transition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Литейная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544</TotalTime>
  <Words>47</Words>
  <Application>Microsoft Office PowerPoint</Application>
  <PresentationFormat>Экран (4:3)</PresentationFormat>
  <Paragraphs>11</Paragraphs>
  <Slides>56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56</vt:i4>
      </vt:variant>
    </vt:vector>
  </HeadingPairs>
  <TitlesOfParts>
    <vt:vector size="57" baseType="lpstr">
      <vt:lpstr>Апекс</vt:lpstr>
      <vt:lpstr>Создание персонального сайта педагога .</vt:lpstr>
      <vt:lpstr>Слайд 2</vt:lpstr>
      <vt:lpstr>uCoz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http://uid.me/elvira_toruncova1?from=reg_from_unet  http://uid.me/elvira_toruncova1 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Кнопка «Осмотр модуля»</vt:lpstr>
      <vt:lpstr>Слайд 23</vt:lpstr>
      <vt:lpstr>Слайд 24</vt:lpstr>
      <vt:lpstr>Слайд 25</vt:lpstr>
      <vt:lpstr>Создание сайта педагога на платформе Департамента образования Ярославской области a2b2</vt:lpstr>
      <vt:lpstr>Слайд 27</vt:lpstr>
      <vt:lpstr>Слайд 28</vt:lpstr>
      <vt:lpstr>a2b2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Создание сайта с помощью системы uCoz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Эльвира</dc:creator>
  <cp:lastModifiedBy>Общий доступ</cp:lastModifiedBy>
  <cp:revision>57</cp:revision>
  <dcterms:created xsi:type="dcterms:W3CDTF">2016-02-26T17:38:08Z</dcterms:created>
  <dcterms:modified xsi:type="dcterms:W3CDTF">2017-10-10T08:38:25Z</dcterms:modified>
</cp:coreProperties>
</file>